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91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FE53B-D641-4473-8981-1FF9DB18F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F90A57-FCEF-41AF-82A2-4FA3CCBCD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56B72-E4BA-4292-BDA9-404F27BF2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9D7A4-AA02-4943-AD6E-0975E9F6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8F028-309E-4D64-858A-B6B16055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2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650A5-B937-4FAC-A6A3-17C1AFC6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8C5605-9571-4074-A3D2-AA40669ED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CE9F0-6F45-46D6-A35A-AFE12357D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3A7E5-0A8D-42A1-B0F6-D29C5288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66B46-F4FA-410F-92C1-18B60634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7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35B4F-035F-4F79-B697-88E819E1A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385158-C4D5-4227-B0E4-8F71FA7D3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891C54-5217-4A7F-A471-A2CC1AB27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E1DF96-C606-4BF9-B1CE-0F29E337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5D10A-9ADE-46C3-8458-05747766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8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CE05C-5799-42E2-B200-E1036181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92C558-3F09-467B-B427-04ACA0B4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6B6F7-A677-4D90-9A15-27CFA874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278D5-3D2D-47CE-B4F8-648C5979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EA6BB-AB1D-44C7-B7A5-449FB9D8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35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1B226-C705-410E-8AA6-73A56B78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05C87B-0B9C-4D1A-ADFC-7493580E3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84D07-E012-4446-A82D-EF5BF6A2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15908F-EA9F-4857-BF56-335C4CE56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0D25D6-2CA0-49CA-B7AD-3AC61420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9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21DB-6F3C-49C5-B315-BED7C310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5B761-9945-4415-87FE-5D897B313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DB45B6-2B28-46E3-8D23-CE6DFD8D1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04155E-1E55-4C51-8439-222CA12E8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1FAA80-A621-4AAF-8B55-ED60281C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9E591-6192-4557-9793-C7A6FD75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8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552AA-E9CE-45C1-9275-9B423AB2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6168A-0AA9-43A0-96EA-2D95C3324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1BAC8B-9E40-4B34-AADC-FB289D1CF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C488B4-F954-44ED-BCD8-3F8A7E2FD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6FFC71-E4A4-4ACF-A585-B16F5484E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D6C792-28E6-4CBF-A998-58C23A71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72CF37-0105-4FD0-9D4A-0F9A5805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949D36-AD16-4AE4-B0E3-413CED545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FCCA7-1C03-4121-B76F-08B2B99E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AF6E1-D9DE-4347-BC7D-E8C3002D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913988-3323-416F-8A7A-988192A4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A5C88F-4DF2-4371-8582-40BD1ECC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2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2A955F-5A38-4C5A-AC44-BE6182AD5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8BD823-70F3-4652-BBE3-74A8B471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554CE3-3754-41A4-9569-35F6F800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69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8C33D-8F00-4366-9649-45A622854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6A607-DEFF-4A46-81D6-9FB3F5EC5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0B580-9480-453F-8437-A30BC573A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CB5C4E-63B3-408F-BF77-F43254B9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53704F-C170-4800-AE8C-30126E25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BB7DD9-5B9A-417A-BFC1-C779A2C9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70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E1E0A-B715-4262-946E-2365FDFD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24D3D3-E376-4268-BA42-60F14E8FD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89297-2155-43B9-AE6A-5FEB1CDB1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66489-BCA9-4FD2-80B1-0004E348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03A94F-9366-43B0-8039-5391D7CF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805752-0378-45E6-A107-8E4F40DA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40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2F49E4-5242-4EB8-A31F-40272ED8B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8CB002-A3C4-4844-91AC-6F973BBF0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CD194-5154-4137-83D7-133D1C1C3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F2F80-80B9-4A44-A0CF-3D40C57E03EB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16F12B-1F92-4606-8AA5-91E9EF5D9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D0E9D-A44A-46F4-9F43-AEC79698A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CDB68-D1B9-4D8A-A542-EF45D0D41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1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0FA6B8-466F-4328-8779-54C2AF4B4EFF}"/>
              </a:ext>
            </a:extLst>
          </p:cNvPr>
          <p:cNvGrpSpPr/>
          <p:nvPr/>
        </p:nvGrpSpPr>
        <p:grpSpPr>
          <a:xfrm>
            <a:off x="1219200" y="2209800"/>
            <a:ext cx="9753600" cy="2438400"/>
            <a:chOff x="1219200" y="2209800"/>
            <a:chExt cx="9753600" cy="2438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3179CA-D8F3-4719-8CEF-EFEBD8385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209800"/>
              <a:ext cx="9753600" cy="2438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5E3EAA2-2711-4753-8BC7-3BB620147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6877" y="2569685"/>
              <a:ext cx="1626825" cy="162682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352FCFD-78EB-4368-97F0-7162AF0A5BF1}"/>
                </a:ext>
              </a:extLst>
            </p:cNvPr>
            <p:cNvSpPr/>
            <p:nvPr/>
          </p:nvSpPr>
          <p:spPr>
            <a:xfrm>
              <a:off x="2229383" y="2638287"/>
              <a:ext cx="1440214" cy="14402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E2CE8C6-2840-4013-AE84-7EE2523C9024}"/>
                </a:ext>
              </a:extLst>
            </p:cNvPr>
            <p:cNvSpPr/>
            <p:nvPr/>
          </p:nvSpPr>
          <p:spPr>
            <a:xfrm>
              <a:off x="2262866" y="2671770"/>
              <a:ext cx="1373247" cy="137324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004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3183D3-46ED-425C-88F6-9A32665A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600200"/>
            <a:ext cx="955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BC1A83-C95C-4E48-BD7B-A3146FC09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600200"/>
            <a:ext cx="955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8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571E02-3373-4409-87EB-F1661EFC43A7}"/>
              </a:ext>
            </a:extLst>
          </p:cNvPr>
          <p:cNvGrpSpPr/>
          <p:nvPr/>
        </p:nvGrpSpPr>
        <p:grpSpPr>
          <a:xfrm>
            <a:off x="1320800" y="1600200"/>
            <a:ext cx="9550400" cy="3657600"/>
            <a:chOff x="1320800" y="1600200"/>
            <a:chExt cx="9550400" cy="36576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08A7800-80FC-4E06-A093-7BFA6BCA8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00" y="1600200"/>
              <a:ext cx="9550400" cy="36576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C9CF7D-7FEC-4175-B28F-88D93F6B488C}"/>
                </a:ext>
              </a:extLst>
            </p:cNvPr>
            <p:cNvSpPr txBox="1"/>
            <p:nvPr/>
          </p:nvSpPr>
          <p:spPr>
            <a:xfrm>
              <a:off x="1778558" y="1801377"/>
              <a:ext cx="87822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Log in to join the chat and share your thoughts!</a:t>
              </a:r>
              <a:endParaRPr lang="ko-KR" altLang="en-US" sz="36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68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C1715A-95B6-4154-8926-2175A522D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600200"/>
            <a:ext cx="955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2BB10-205F-4992-A249-467AA27A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1962150"/>
            <a:ext cx="5553075" cy="2933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DD5949-7679-43CA-8707-2CB3801E7A58}"/>
              </a:ext>
            </a:extLst>
          </p:cNvPr>
          <p:cNvSpPr txBox="1"/>
          <p:nvPr/>
        </p:nvSpPr>
        <p:spPr>
          <a:xfrm>
            <a:off x="3476729" y="2062634"/>
            <a:ext cx="4883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rial Rounded MT Bold" panose="020F0704030504030204" pitchFamily="34" charset="0"/>
                <a:ea typeface="Noto Sans KR Black" panose="020B0200000000000000" pitchFamily="50" charset="-127"/>
              </a:rPr>
              <a:t>Log in to join the chat and share your thoughts!</a:t>
            </a:r>
            <a:endParaRPr lang="ko-KR" altLang="en-US" sz="2000" dirty="0">
              <a:solidFill>
                <a:schemeClr val="bg1"/>
              </a:solidFill>
              <a:latin typeface="Arial Rounded MT Bold" panose="020F0704030504030204" pitchFamily="34" charset="0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87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CD2E8E-AED9-4266-861F-B4BE1BBA4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600200"/>
            <a:ext cx="955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02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22</Words>
  <Application>Microsoft Office PowerPoint</Application>
  <PresentationFormat>와이드스크린</PresentationFormat>
  <Paragraphs>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Noto Sans KR Black</vt:lpstr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Gye-Tae Gil</dc:creator>
  <cp:lastModifiedBy>Gye-Tae Gil</cp:lastModifiedBy>
  <cp:revision>7</cp:revision>
  <dcterms:created xsi:type="dcterms:W3CDTF">2025-07-02T09:23:05Z</dcterms:created>
  <dcterms:modified xsi:type="dcterms:W3CDTF">2025-11-13T05:47:49Z</dcterms:modified>
</cp:coreProperties>
</file>